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9"/>
  </p:normalViewPr>
  <p:slideViewPr>
    <p:cSldViewPr snapToGrid="0">
      <p:cViewPr>
        <p:scale>
          <a:sx n="89" d="100"/>
          <a:sy n="89" d="100"/>
        </p:scale>
        <p:origin x="113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9FE9-98B8-C505-D298-DA2133332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4DA70-CA8F-2EF2-483C-EB7D035D6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5B351-B14D-E918-0F6F-3A20B1F5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B4BE1-5CDA-62F3-FB24-1EF9C81C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A7717-A836-552F-7733-E7414023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DB68-506A-1ED6-CF8F-540C8DD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CB0A5-6AFE-DE82-96B2-A90E9334D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7A44D-9783-5AD0-E6D0-7551B0AE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1BA08-8451-FE5B-A115-6F2C21E6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A2DB7-D3DB-ED10-E7A2-967D7919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9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346BBC-8F74-C290-E4E1-184B025EB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9B817-F83C-E67D-EFF9-5FF9D8645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D0A63-4541-889B-293F-44FD9609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A5D1D-CECB-88F8-7219-71C6B37E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93512-26AF-EB82-1595-E8E7D673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9D17-DDF5-04BF-7B22-BE068597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47ED2-1778-032B-9325-BA82203C5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5C63C-776C-D6AE-A822-93DC1587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A847-8E59-4738-E163-6BFAADDE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273B4-8035-86C2-8662-54FA9EF6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7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1988-5225-CB67-D31E-8CBBC584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82AC8-1893-8792-44EB-917063F46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4C404-A801-E06D-81BF-3094B17D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3402-1042-FB3B-0F4B-94E938C6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08017-1DA2-C87F-C657-744B51E1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6A5C-9358-C86F-162F-003CE465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1C0F-543A-12EC-E397-62AF577A1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1541A-2DC9-2F80-AE12-003075DD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75708-3CB0-8314-D43F-7F900816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AA9DF-FDDF-FC06-F76D-A6522EB0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3F66F-C39B-28B1-1B16-925B5BEA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9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6D20-7489-03DD-155A-78C76A4E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52728-ECEE-AAAF-D377-8689A5641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2329E-BC71-A4E2-F377-165E34E5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C4F10-A303-4B2B-FFEF-594CAA20D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C0D9F-3CC7-02FD-04FE-3105530F7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F15FF-3A08-F025-6447-56815D7F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CB1D9-EF51-873F-FD25-FDC97C0B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9F4FB1-C7B4-5448-F1FA-A4CFC7DA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CD23-0C8F-4382-1138-F9E76EAE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D2A2A-4D96-E0BB-560A-D627B2A8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21319-9DCD-AD4F-0BA3-188A8AE6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2CD76-6F4C-3664-3C4A-E8CBEF72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C585B-174A-EDAB-2591-7975BEF7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3F325-9FD2-E459-5E9B-77E20613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9D0C1-EEF9-9243-E9AC-5312FE9A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9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320F-BABE-50D5-B688-F523420C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FF6A-0800-1F7A-5943-39C22C500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9A518-CA33-E644-CA6F-702E07E04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48641-7B7F-9795-3EC0-D445AC32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D79F1-46C5-BC2F-9D72-41CBD6EB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0C809-6E22-8D21-74A3-5D918818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3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77A1-5D69-9400-BD57-51190D23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0B7045-9DD1-2670-FF21-C62AEAD4E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04128-5F5C-604F-41EF-9A0D2B318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76C07-C6A3-5AEB-C0B3-3AC96DC0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A0925-891C-135D-0F23-BB8CA358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C1738-5F23-AFFB-224A-061DA976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00954-4F93-5C64-5C19-DC873669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1D25B-51DF-6A90-2CF6-DE9EFBECA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940A5-ECA3-EC79-79AF-0A31E0672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7487FB-0EF4-4749-B15D-3DA1198A334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7E7E2-730D-EBAC-42A4-EB40DC6C9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6E525-F48E-A49C-A31E-9F2CDBF05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25DF59-D681-7D48-B904-20447E99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4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bar code&#10;&#10;Description automatically generated">
            <a:extLst>
              <a:ext uri="{FF2B5EF4-FFF2-40B4-BE49-F238E27FC236}">
                <a16:creationId xmlns:a16="http://schemas.microsoft.com/office/drawing/2014/main" id="{4B6005A4-9A07-F121-B33E-7D0554E4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4" y="369038"/>
            <a:ext cx="11794412" cy="61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2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model&#10;&#10;Description automatically generated">
            <a:extLst>
              <a:ext uri="{FF2B5EF4-FFF2-40B4-BE49-F238E27FC236}">
                <a16:creationId xmlns:a16="http://schemas.microsoft.com/office/drawing/2014/main" id="{FE2DF2E8-249E-A11E-F368-A471C5180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76" y="85725"/>
            <a:ext cx="5684643" cy="64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2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 of a qr code&#10;&#10;Description automatically generated">
            <a:extLst>
              <a:ext uri="{FF2B5EF4-FFF2-40B4-BE49-F238E27FC236}">
                <a16:creationId xmlns:a16="http://schemas.microsoft.com/office/drawing/2014/main" id="{AB5DE7B4-8ABB-E12B-8535-F3FAE651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87" y="345626"/>
            <a:ext cx="11862226" cy="55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mouse with red dots&#10;&#10;Description automatically generated with medium confidence">
            <a:extLst>
              <a:ext uri="{FF2B5EF4-FFF2-40B4-BE49-F238E27FC236}">
                <a16:creationId xmlns:a16="http://schemas.microsoft.com/office/drawing/2014/main" id="{182A1F04-E8F5-995E-7CE5-A5F5E0C6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5" y="101330"/>
            <a:ext cx="12092949" cy="66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3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Kleinfeld, David</dc:creator>
  <cp:lastModifiedBy>Kleinfeld, David</cp:lastModifiedBy>
  <cp:revision>1</cp:revision>
  <dcterms:created xsi:type="dcterms:W3CDTF">2025-03-12T22:50:28Z</dcterms:created>
  <dcterms:modified xsi:type="dcterms:W3CDTF">2025-03-12T22:57:16Z</dcterms:modified>
</cp:coreProperties>
</file>